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3588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70C8-3829-4828-91AA-2BFD91A96C5B}" type="datetimeFigureOut">
              <a:rPr lang="sr-Latn-RS" smtClean="0"/>
              <a:t>30.4.2015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489E3-EA4F-4AC3-A8E5-A5B1E02880F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18300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A70C8-3829-4828-91AA-2BFD91A96C5B}" type="datetimeFigureOut">
              <a:rPr lang="sr-Latn-RS" smtClean="0"/>
              <a:t>30.4.2015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489E3-EA4F-4AC3-A8E5-A5B1E02880F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62315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131020"/>
      </p:ext>
    </p:extLst>
  </p:cSld>
  <p:clrMapOvr>
    <a:masterClrMapping/>
  </p:clrMapOvr>
  <p:transition spd="med"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447680"/>
      </p:ext>
    </p:extLst>
  </p:cSld>
  <p:clrMapOvr>
    <a:masterClrMapping/>
  </p:clrMapOvr>
  <p:transition spd="med">
    <p:wheel spokes="2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98003"/>
      </p:ext>
    </p:extLst>
  </p:cSld>
  <p:clrMapOvr>
    <a:masterClrMapping/>
  </p:clrMapOvr>
  <p:transition spd="med"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002566"/>
      </p:ext>
    </p:extLst>
  </p:cSld>
  <p:clrMapOvr>
    <a:masterClrMapping/>
  </p:clrMapOvr>
  <p:transition spd="med">
    <p:wheel spokes="2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239978"/>
      </p:ext>
    </p:extLst>
  </p:cSld>
  <p:clrMapOvr>
    <a:masterClrMapping/>
  </p:clrMapOvr>
  <p:transition spd="med">
    <p:wheel spokes="2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020188"/>
      </p:ext>
    </p:extLst>
  </p:cSld>
  <p:clrMapOvr>
    <a:masterClrMapping/>
  </p:clrMapOvr>
  <p:transition spd="med">
    <p:wheel spokes="2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43590"/>
      </p:ext>
    </p:extLst>
  </p:cSld>
  <p:clrMapOvr>
    <a:masterClrMapping/>
  </p:clrMapOvr>
  <p:transition spd="med">
    <p:wheel spokes="2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15318"/>
      </p:ext>
    </p:extLst>
  </p:cSld>
  <p:clrMapOvr>
    <a:masterClrMapping/>
  </p:clrMapOvr>
  <p:transition spd="med">
    <p:wheel spokes="2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Natalija</dc:creator>
  <cp:lastModifiedBy>Natalija</cp:lastModifiedBy>
  <cp:revision>1</cp:revision>
  <dcterms:created xsi:type="dcterms:W3CDTF">2015-04-30T10:43:00Z</dcterms:created>
  <dcterms:modified xsi:type="dcterms:W3CDTF">2015-04-30T10:43:00Z</dcterms:modified>
</cp:coreProperties>
</file>